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5" r:id="rId3"/>
    <p:sldId id="286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8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2FE8B6-2806-4292-A41B-BD2D897492F3}" type="doc">
      <dgm:prSet loTypeId="urn:microsoft.com/office/officeart/2005/8/layout/radial1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EF1D190-7FD7-4486-88B6-A79767538CB3}">
      <dgm:prSet phldrT="[Текст]" custT="1"/>
      <dgm:spPr/>
      <dgm:t>
        <a:bodyPr/>
        <a:lstStyle/>
        <a:p>
          <a:r>
            <a:rPr lang="ru-RU" sz="1400" dirty="0" smtClean="0">
              <a:latin typeface="+mn-lt"/>
            </a:rPr>
            <a:t>Политология  </a:t>
          </a:r>
        </a:p>
        <a:p>
          <a:r>
            <a:rPr lang="ru-RU" sz="1400" dirty="0" smtClean="0">
              <a:latin typeface="+mn-lt"/>
            </a:rPr>
            <a:t>(Теория политики)</a:t>
          </a:r>
          <a:endParaRPr lang="ru-RU" sz="1400" dirty="0">
            <a:latin typeface="+mn-lt"/>
          </a:endParaRPr>
        </a:p>
      </dgm:t>
    </dgm:pt>
    <dgm:pt modelId="{193D17C5-E167-4501-B263-05B69677509E}" type="parTrans" cxnId="{A7199164-959B-4263-97D2-88C36F05D9F1}">
      <dgm:prSet/>
      <dgm:spPr/>
      <dgm:t>
        <a:bodyPr/>
        <a:lstStyle/>
        <a:p>
          <a:endParaRPr lang="ru-RU"/>
        </a:p>
      </dgm:t>
    </dgm:pt>
    <dgm:pt modelId="{CF6980FC-E264-461E-BFFF-C8398ACBE5D9}" type="sibTrans" cxnId="{A7199164-959B-4263-97D2-88C36F05D9F1}">
      <dgm:prSet/>
      <dgm:spPr/>
      <dgm:t>
        <a:bodyPr/>
        <a:lstStyle/>
        <a:p>
          <a:endParaRPr lang="ru-RU"/>
        </a:p>
      </dgm:t>
    </dgm:pt>
    <dgm:pt modelId="{B714767F-4471-418E-A559-ABCDA5EFF381}">
      <dgm:prSet phldrT="[Текст]" custT="1"/>
      <dgm:spPr/>
      <dgm:t>
        <a:bodyPr/>
        <a:lstStyle/>
        <a:p>
          <a:r>
            <a:rPr lang="ru-RU" sz="1400" dirty="0" smtClean="0">
              <a:latin typeface="+mn-lt"/>
            </a:rPr>
            <a:t>История политических учений</a:t>
          </a:r>
          <a:endParaRPr lang="ru-RU" sz="1400" dirty="0">
            <a:latin typeface="+mn-lt"/>
          </a:endParaRPr>
        </a:p>
      </dgm:t>
    </dgm:pt>
    <dgm:pt modelId="{F888AD05-F5F8-4B61-A11D-F6C450F362B9}" type="parTrans" cxnId="{17FE364E-4A99-4CBD-A529-CE1D9BAD3B22}">
      <dgm:prSet/>
      <dgm:spPr/>
      <dgm:t>
        <a:bodyPr/>
        <a:lstStyle/>
        <a:p>
          <a:endParaRPr lang="ru-RU"/>
        </a:p>
      </dgm:t>
    </dgm:pt>
    <dgm:pt modelId="{7F93D024-28FA-4042-A835-A1FCDA4CBCDD}" type="sibTrans" cxnId="{17FE364E-4A99-4CBD-A529-CE1D9BAD3B22}">
      <dgm:prSet/>
      <dgm:spPr/>
      <dgm:t>
        <a:bodyPr/>
        <a:lstStyle/>
        <a:p>
          <a:endParaRPr lang="ru-RU"/>
        </a:p>
      </dgm:t>
    </dgm:pt>
    <dgm:pt modelId="{06B3785B-E1DD-4D4E-AF18-BF23E878196C}">
      <dgm:prSet phldrT="[Текст]" custT="1"/>
      <dgm:spPr/>
      <dgm:t>
        <a:bodyPr/>
        <a:lstStyle/>
        <a:p>
          <a:r>
            <a:rPr lang="ru-RU" sz="1400" dirty="0" smtClean="0">
              <a:latin typeface="+mn-lt"/>
            </a:rPr>
            <a:t>Политическая социология</a:t>
          </a:r>
          <a:endParaRPr lang="ru-RU" sz="1400" dirty="0">
            <a:latin typeface="+mn-lt"/>
          </a:endParaRPr>
        </a:p>
      </dgm:t>
    </dgm:pt>
    <dgm:pt modelId="{C71B9E56-AFB5-473D-9994-FEE11719A084}" type="parTrans" cxnId="{CE939478-3A90-49D0-B90B-DCF6FD25446B}">
      <dgm:prSet/>
      <dgm:spPr/>
      <dgm:t>
        <a:bodyPr/>
        <a:lstStyle/>
        <a:p>
          <a:endParaRPr lang="ru-RU"/>
        </a:p>
      </dgm:t>
    </dgm:pt>
    <dgm:pt modelId="{A54AAF20-B889-4392-B503-B032A36402E7}" type="sibTrans" cxnId="{CE939478-3A90-49D0-B90B-DCF6FD25446B}">
      <dgm:prSet/>
      <dgm:spPr/>
      <dgm:t>
        <a:bodyPr/>
        <a:lstStyle/>
        <a:p>
          <a:endParaRPr lang="ru-RU"/>
        </a:p>
      </dgm:t>
    </dgm:pt>
    <dgm:pt modelId="{38BC6EA9-398D-4513-948D-5DAB485DF566}">
      <dgm:prSet phldrT="[Текст]" custT="1"/>
      <dgm:spPr/>
      <dgm:t>
        <a:bodyPr/>
        <a:lstStyle/>
        <a:p>
          <a:r>
            <a:rPr lang="ru-RU" sz="1400" dirty="0" smtClean="0">
              <a:latin typeface="+mn-lt"/>
            </a:rPr>
            <a:t>Политическая философия</a:t>
          </a:r>
          <a:endParaRPr lang="ru-RU" sz="1400" dirty="0">
            <a:latin typeface="+mn-lt"/>
          </a:endParaRPr>
        </a:p>
      </dgm:t>
    </dgm:pt>
    <dgm:pt modelId="{9CA2AEB3-CBB6-45B4-917F-C385DB4CD375}" type="parTrans" cxnId="{82A4DB4C-9EDB-430A-9D9F-BD365597E66B}">
      <dgm:prSet/>
      <dgm:spPr/>
      <dgm:t>
        <a:bodyPr/>
        <a:lstStyle/>
        <a:p>
          <a:endParaRPr lang="ru-RU"/>
        </a:p>
      </dgm:t>
    </dgm:pt>
    <dgm:pt modelId="{1F387FE7-2486-4F64-AB97-56269451593A}" type="sibTrans" cxnId="{82A4DB4C-9EDB-430A-9D9F-BD365597E66B}">
      <dgm:prSet/>
      <dgm:spPr/>
      <dgm:t>
        <a:bodyPr/>
        <a:lstStyle/>
        <a:p>
          <a:endParaRPr lang="ru-RU"/>
        </a:p>
      </dgm:t>
    </dgm:pt>
    <dgm:pt modelId="{C1D1EF5E-7AD2-48F7-9B77-1F6B4344AD59}">
      <dgm:prSet phldrT="[Текст]" custT="1"/>
      <dgm:spPr/>
      <dgm:t>
        <a:bodyPr/>
        <a:lstStyle/>
        <a:p>
          <a:r>
            <a:rPr lang="ru-RU" sz="1400" dirty="0" smtClean="0">
              <a:latin typeface="+mn-lt"/>
            </a:rPr>
            <a:t>Политическая антропология</a:t>
          </a:r>
          <a:endParaRPr lang="ru-RU" sz="1400" dirty="0">
            <a:latin typeface="+mn-lt"/>
          </a:endParaRPr>
        </a:p>
      </dgm:t>
    </dgm:pt>
    <dgm:pt modelId="{0C3617C4-5DEF-4485-A8EC-277B6FA1A71D}" type="parTrans" cxnId="{6759A2EF-01C4-49D1-9A27-BAAAB68B5B9B}">
      <dgm:prSet/>
      <dgm:spPr/>
      <dgm:t>
        <a:bodyPr/>
        <a:lstStyle/>
        <a:p>
          <a:endParaRPr lang="ru-RU"/>
        </a:p>
      </dgm:t>
    </dgm:pt>
    <dgm:pt modelId="{82B66108-5CAC-40C1-9A11-545E8F120351}" type="sibTrans" cxnId="{6759A2EF-01C4-49D1-9A27-BAAAB68B5B9B}">
      <dgm:prSet/>
      <dgm:spPr/>
      <dgm:t>
        <a:bodyPr/>
        <a:lstStyle/>
        <a:p>
          <a:endParaRPr lang="ru-RU"/>
        </a:p>
      </dgm:t>
    </dgm:pt>
    <dgm:pt modelId="{594532BF-32FC-4FFD-9BC2-EB319D1DD692}">
      <dgm:prSet phldrT="[Текст]" custT="1"/>
      <dgm:spPr/>
      <dgm:t>
        <a:bodyPr/>
        <a:lstStyle/>
        <a:p>
          <a:r>
            <a:rPr lang="ru-RU" sz="1400" dirty="0" smtClean="0">
              <a:latin typeface="+mn-lt"/>
            </a:rPr>
            <a:t>Сравнительная политология</a:t>
          </a:r>
          <a:endParaRPr lang="ru-RU" sz="1400" dirty="0">
            <a:latin typeface="+mn-lt"/>
          </a:endParaRPr>
        </a:p>
      </dgm:t>
    </dgm:pt>
    <dgm:pt modelId="{0801A74E-7D63-4B15-85D8-6B3B467B7AA7}" type="parTrans" cxnId="{EAD957A9-5DA6-4CB7-A7C4-2C0726ED0C38}">
      <dgm:prSet/>
      <dgm:spPr/>
      <dgm:t>
        <a:bodyPr/>
        <a:lstStyle/>
        <a:p>
          <a:endParaRPr lang="ru-RU"/>
        </a:p>
      </dgm:t>
    </dgm:pt>
    <dgm:pt modelId="{2E1650C4-7967-40E7-B695-139710BC1590}" type="sibTrans" cxnId="{EAD957A9-5DA6-4CB7-A7C4-2C0726ED0C38}">
      <dgm:prSet/>
      <dgm:spPr/>
      <dgm:t>
        <a:bodyPr/>
        <a:lstStyle/>
        <a:p>
          <a:endParaRPr lang="ru-RU"/>
        </a:p>
      </dgm:t>
    </dgm:pt>
    <dgm:pt modelId="{C4C00D39-6257-4DF6-AE0D-D3A7491760FD}">
      <dgm:prSet phldrT="[Текст]" custT="1"/>
      <dgm:spPr/>
      <dgm:t>
        <a:bodyPr/>
        <a:lstStyle/>
        <a:p>
          <a:r>
            <a:rPr lang="ru-RU" sz="1400" dirty="0" smtClean="0">
              <a:latin typeface="+mn-lt"/>
            </a:rPr>
            <a:t>Политическая история</a:t>
          </a:r>
          <a:endParaRPr lang="ru-RU" sz="1400" dirty="0">
            <a:latin typeface="+mn-lt"/>
          </a:endParaRPr>
        </a:p>
      </dgm:t>
    </dgm:pt>
    <dgm:pt modelId="{0BBCA791-AF68-4A50-B7D9-CD64C40B8F5B}" type="parTrans" cxnId="{3277635F-BDC6-478F-B464-42ED47168A09}">
      <dgm:prSet/>
      <dgm:spPr/>
      <dgm:t>
        <a:bodyPr/>
        <a:lstStyle/>
        <a:p>
          <a:endParaRPr lang="ru-RU"/>
        </a:p>
      </dgm:t>
    </dgm:pt>
    <dgm:pt modelId="{B8A528CC-B024-4B2C-93FF-978462B0475F}" type="sibTrans" cxnId="{3277635F-BDC6-478F-B464-42ED47168A09}">
      <dgm:prSet/>
      <dgm:spPr/>
      <dgm:t>
        <a:bodyPr/>
        <a:lstStyle/>
        <a:p>
          <a:endParaRPr lang="ru-RU"/>
        </a:p>
      </dgm:t>
    </dgm:pt>
    <dgm:pt modelId="{F78EFB5C-2967-4782-BE32-7B4485789168}" type="pres">
      <dgm:prSet presAssocID="{242FE8B6-2806-4292-A41B-BD2D897492F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24D45F-16D1-4B00-9C4B-F160AE2F1AD7}" type="pres">
      <dgm:prSet presAssocID="{0EF1D190-7FD7-4486-88B6-A79767538CB3}" presName="centerShape" presStyleLbl="node0" presStyleIdx="0" presStyleCnt="1" custScaleX="134686" custScaleY="125522"/>
      <dgm:spPr/>
      <dgm:t>
        <a:bodyPr/>
        <a:lstStyle/>
        <a:p>
          <a:endParaRPr lang="ru-RU"/>
        </a:p>
      </dgm:t>
    </dgm:pt>
    <dgm:pt modelId="{D4F50DF9-EAB7-4249-85FE-64654028DDB8}" type="pres">
      <dgm:prSet presAssocID="{F888AD05-F5F8-4B61-A11D-F6C450F362B9}" presName="Name9" presStyleLbl="parChTrans1D2" presStyleIdx="0" presStyleCnt="6"/>
      <dgm:spPr/>
      <dgm:t>
        <a:bodyPr/>
        <a:lstStyle/>
        <a:p>
          <a:endParaRPr lang="ru-RU"/>
        </a:p>
      </dgm:t>
    </dgm:pt>
    <dgm:pt modelId="{002A8D9B-ECF0-4FBB-AF1F-5A3D180C556F}" type="pres">
      <dgm:prSet presAssocID="{F888AD05-F5F8-4B61-A11D-F6C450F362B9}" presName="connTx" presStyleLbl="parChTrans1D2" presStyleIdx="0" presStyleCnt="6"/>
      <dgm:spPr/>
      <dgm:t>
        <a:bodyPr/>
        <a:lstStyle/>
        <a:p>
          <a:endParaRPr lang="ru-RU"/>
        </a:p>
      </dgm:t>
    </dgm:pt>
    <dgm:pt modelId="{16D17D4C-F080-4A0D-9C4B-F77930118ECD}" type="pres">
      <dgm:prSet presAssocID="{B714767F-4471-418E-A559-ABCDA5EFF381}" presName="node" presStyleLbl="node1" presStyleIdx="0" presStyleCnt="6" custScaleX="134686" custScaleY="1255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339C56-D016-4B63-98C6-A984CD63C2C4}" type="pres">
      <dgm:prSet presAssocID="{C71B9E56-AFB5-473D-9994-FEE11719A084}" presName="Name9" presStyleLbl="parChTrans1D2" presStyleIdx="1" presStyleCnt="6"/>
      <dgm:spPr/>
      <dgm:t>
        <a:bodyPr/>
        <a:lstStyle/>
        <a:p>
          <a:endParaRPr lang="ru-RU"/>
        </a:p>
      </dgm:t>
    </dgm:pt>
    <dgm:pt modelId="{55A5FCDB-4569-4FC4-AFA3-1D8A549B2027}" type="pres">
      <dgm:prSet presAssocID="{C71B9E56-AFB5-473D-9994-FEE11719A084}" presName="connTx" presStyleLbl="parChTrans1D2" presStyleIdx="1" presStyleCnt="6"/>
      <dgm:spPr/>
      <dgm:t>
        <a:bodyPr/>
        <a:lstStyle/>
        <a:p>
          <a:endParaRPr lang="ru-RU"/>
        </a:p>
      </dgm:t>
    </dgm:pt>
    <dgm:pt modelId="{C13A377E-3285-4F25-9808-A20684683680}" type="pres">
      <dgm:prSet presAssocID="{06B3785B-E1DD-4D4E-AF18-BF23E878196C}" presName="node" presStyleLbl="node1" presStyleIdx="1" presStyleCnt="6" custScaleX="134686" custScaleY="1255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6FE635-1752-4831-92FA-5087A660DF9F}" type="pres">
      <dgm:prSet presAssocID="{9CA2AEB3-CBB6-45B4-917F-C385DB4CD375}" presName="Name9" presStyleLbl="parChTrans1D2" presStyleIdx="2" presStyleCnt="6"/>
      <dgm:spPr/>
      <dgm:t>
        <a:bodyPr/>
        <a:lstStyle/>
        <a:p>
          <a:endParaRPr lang="ru-RU"/>
        </a:p>
      </dgm:t>
    </dgm:pt>
    <dgm:pt modelId="{D4B03296-5A52-410E-BF3A-4550DD6F97D1}" type="pres">
      <dgm:prSet presAssocID="{9CA2AEB3-CBB6-45B4-917F-C385DB4CD375}" presName="connTx" presStyleLbl="parChTrans1D2" presStyleIdx="2" presStyleCnt="6"/>
      <dgm:spPr/>
      <dgm:t>
        <a:bodyPr/>
        <a:lstStyle/>
        <a:p>
          <a:endParaRPr lang="ru-RU"/>
        </a:p>
      </dgm:t>
    </dgm:pt>
    <dgm:pt modelId="{C45E0E4D-A83C-4B22-B101-F699ADB9E3A2}" type="pres">
      <dgm:prSet presAssocID="{38BC6EA9-398D-4513-948D-5DAB485DF566}" presName="node" presStyleLbl="node1" presStyleIdx="2" presStyleCnt="6" custScaleX="134686" custScaleY="1255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A9A69C-8283-4DAE-9070-B7269E20E42C}" type="pres">
      <dgm:prSet presAssocID="{0C3617C4-5DEF-4485-A8EC-277B6FA1A71D}" presName="Name9" presStyleLbl="parChTrans1D2" presStyleIdx="3" presStyleCnt="6"/>
      <dgm:spPr/>
      <dgm:t>
        <a:bodyPr/>
        <a:lstStyle/>
        <a:p>
          <a:endParaRPr lang="ru-RU"/>
        </a:p>
      </dgm:t>
    </dgm:pt>
    <dgm:pt modelId="{14BDE58B-4148-49EA-8612-00DA967B33DD}" type="pres">
      <dgm:prSet presAssocID="{0C3617C4-5DEF-4485-A8EC-277B6FA1A71D}" presName="connTx" presStyleLbl="parChTrans1D2" presStyleIdx="3" presStyleCnt="6"/>
      <dgm:spPr/>
      <dgm:t>
        <a:bodyPr/>
        <a:lstStyle/>
        <a:p>
          <a:endParaRPr lang="ru-RU"/>
        </a:p>
      </dgm:t>
    </dgm:pt>
    <dgm:pt modelId="{C8BF7E6A-4A5F-48AB-A5D0-CFF8EF716FC1}" type="pres">
      <dgm:prSet presAssocID="{C1D1EF5E-7AD2-48F7-9B77-1F6B4344AD59}" presName="node" presStyleLbl="node1" presStyleIdx="3" presStyleCnt="6" custScaleX="134686" custScaleY="1255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CA1761-418A-4EB1-BF55-97F08BB72CF8}" type="pres">
      <dgm:prSet presAssocID="{0801A74E-7D63-4B15-85D8-6B3B467B7AA7}" presName="Name9" presStyleLbl="parChTrans1D2" presStyleIdx="4" presStyleCnt="6"/>
      <dgm:spPr/>
      <dgm:t>
        <a:bodyPr/>
        <a:lstStyle/>
        <a:p>
          <a:endParaRPr lang="ru-RU"/>
        </a:p>
      </dgm:t>
    </dgm:pt>
    <dgm:pt modelId="{6D8931C3-9BAF-4E00-A80E-2B678CA147E2}" type="pres">
      <dgm:prSet presAssocID="{0801A74E-7D63-4B15-85D8-6B3B467B7AA7}" presName="connTx" presStyleLbl="parChTrans1D2" presStyleIdx="4" presStyleCnt="6"/>
      <dgm:spPr/>
      <dgm:t>
        <a:bodyPr/>
        <a:lstStyle/>
        <a:p>
          <a:endParaRPr lang="ru-RU"/>
        </a:p>
      </dgm:t>
    </dgm:pt>
    <dgm:pt modelId="{34F6F76E-1E7A-4CB8-A46D-7164797C73E9}" type="pres">
      <dgm:prSet presAssocID="{594532BF-32FC-4FFD-9BC2-EB319D1DD692}" presName="node" presStyleLbl="node1" presStyleIdx="4" presStyleCnt="6" custScaleX="134686" custScaleY="1255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16C1FB-CD04-4881-84C2-9315A38E84C9}" type="pres">
      <dgm:prSet presAssocID="{0BBCA791-AF68-4A50-B7D9-CD64C40B8F5B}" presName="Name9" presStyleLbl="parChTrans1D2" presStyleIdx="5" presStyleCnt="6"/>
      <dgm:spPr/>
      <dgm:t>
        <a:bodyPr/>
        <a:lstStyle/>
        <a:p>
          <a:endParaRPr lang="ru-RU"/>
        </a:p>
      </dgm:t>
    </dgm:pt>
    <dgm:pt modelId="{3239F62A-F935-476C-9301-1B77FDFBD143}" type="pres">
      <dgm:prSet presAssocID="{0BBCA791-AF68-4A50-B7D9-CD64C40B8F5B}" presName="connTx" presStyleLbl="parChTrans1D2" presStyleIdx="5" presStyleCnt="6"/>
      <dgm:spPr/>
      <dgm:t>
        <a:bodyPr/>
        <a:lstStyle/>
        <a:p>
          <a:endParaRPr lang="ru-RU"/>
        </a:p>
      </dgm:t>
    </dgm:pt>
    <dgm:pt modelId="{457090AF-C3A5-4ABB-9F9A-55E75BA9DC94}" type="pres">
      <dgm:prSet presAssocID="{C4C00D39-6257-4DF6-AE0D-D3A7491760FD}" presName="node" presStyleLbl="node1" presStyleIdx="5" presStyleCnt="6" custScaleX="134686" custScaleY="1255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C4388F-93D9-4B83-B2C6-80FA41BBBEBC}" type="presOf" srcId="{0BBCA791-AF68-4A50-B7D9-CD64C40B8F5B}" destId="{3239F62A-F935-476C-9301-1B77FDFBD143}" srcOrd="1" destOrd="0" presId="urn:microsoft.com/office/officeart/2005/8/layout/radial1"/>
    <dgm:cxn modelId="{82A4DB4C-9EDB-430A-9D9F-BD365597E66B}" srcId="{0EF1D190-7FD7-4486-88B6-A79767538CB3}" destId="{38BC6EA9-398D-4513-948D-5DAB485DF566}" srcOrd="2" destOrd="0" parTransId="{9CA2AEB3-CBB6-45B4-917F-C385DB4CD375}" sibTransId="{1F387FE7-2486-4F64-AB97-56269451593A}"/>
    <dgm:cxn modelId="{20534E83-D46A-48EA-920F-5A127FB30137}" type="presOf" srcId="{0801A74E-7D63-4B15-85D8-6B3B467B7AA7}" destId="{6D8931C3-9BAF-4E00-A80E-2B678CA147E2}" srcOrd="1" destOrd="0" presId="urn:microsoft.com/office/officeart/2005/8/layout/radial1"/>
    <dgm:cxn modelId="{E0106391-EDD1-4413-8439-26C0895C466A}" type="presOf" srcId="{0C3617C4-5DEF-4485-A8EC-277B6FA1A71D}" destId="{14BDE58B-4148-49EA-8612-00DA967B33DD}" srcOrd="1" destOrd="0" presId="urn:microsoft.com/office/officeart/2005/8/layout/radial1"/>
    <dgm:cxn modelId="{19CBD091-D18C-4642-9EE9-FD4AB3427107}" type="presOf" srcId="{C1D1EF5E-7AD2-48F7-9B77-1F6B4344AD59}" destId="{C8BF7E6A-4A5F-48AB-A5D0-CFF8EF716FC1}" srcOrd="0" destOrd="0" presId="urn:microsoft.com/office/officeart/2005/8/layout/radial1"/>
    <dgm:cxn modelId="{7BCABEA6-7800-4CEA-BC8A-9C450265F7F4}" type="presOf" srcId="{C71B9E56-AFB5-473D-9994-FEE11719A084}" destId="{02339C56-D016-4B63-98C6-A984CD63C2C4}" srcOrd="0" destOrd="0" presId="urn:microsoft.com/office/officeart/2005/8/layout/radial1"/>
    <dgm:cxn modelId="{DF8CACC4-B3AE-4D3E-AFB8-4B6003936C7E}" type="presOf" srcId="{0C3617C4-5DEF-4485-A8EC-277B6FA1A71D}" destId="{01A9A69C-8283-4DAE-9070-B7269E20E42C}" srcOrd="0" destOrd="0" presId="urn:microsoft.com/office/officeart/2005/8/layout/radial1"/>
    <dgm:cxn modelId="{BBBBEF63-F2A3-498F-A0B9-806D2EE6D824}" type="presOf" srcId="{06B3785B-E1DD-4D4E-AF18-BF23E878196C}" destId="{C13A377E-3285-4F25-9808-A20684683680}" srcOrd="0" destOrd="0" presId="urn:microsoft.com/office/officeart/2005/8/layout/radial1"/>
    <dgm:cxn modelId="{6B0515AD-831B-46E8-BA5B-BC9D5B36A111}" type="presOf" srcId="{9CA2AEB3-CBB6-45B4-917F-C385DB4CD375}" destId="{D4B03296-5A52-410E-BF3A-4550DD6F97D1}" srcOrd="1" destOrd="0" presId="urn:microsoft.com/office/officeart/2005/8/layout/radial1"/>
    <dgm:cxn modelId="{215C27FD-8F02-4EB7-9EF0-F2E27A716451}" type="presOf" srcId="{9CA2AEB3-CBB6-45B4-917F-C385DB4CD375}" destId="{CC6FE635-1752-4831-92FA-5087A660DF9F}" srcOrd="0" destOrd="0" presId="urn:microsoft.com/office/officeart/2005/8/layout/radial1"/>
    <dgm:cxn modelId="{EAD957A9-5DA6-4CB7-A7C4-2C0726ED0C38}" srcId="{0EF1D190-7FD7-4486-88B6-A79767538CB3}" destId="{594532BF-32FC-4FFD-9BC2-EB319D1DD692}" srcOrd="4" destOrd="0" parTransId="{0801A74E-7D63-4B15-85D8-6B3B467B7AA7}" sibTransId="{2E1650C4-7967-40E7-B695-139710BC1590}"/>
    <dgm:cxn modelId="{B0419FA8-AE16-4D6D-97FB-A31DD686BA8F}" type="presOf" srcId="{C4C00D39-6257-4DF6-AE0D-D3A7491760FD}" destId="{457090AF-C3A5-4ABB-9F9A-55E75BA9DC94}" srcOrd="0" destOrd="0" presId="urn:microsoft.com/office/officeart/2005/8/layout/radial1"/>
    <dgm:cxn modelId="{D7DDEE61-53F3-4047-90E4-661A2C81B7A5}" type="presOf" srcId="{594532BF-32FC-4FFD-9BC2-EB319D1DD692}" destId="{34F6F76E-1E7A-4CB8-A46D-7164797C73E9}" srcOrd="0" destOrd="0" presId="urn:microsoft.com/office/officeart/2005/8/layout/radial1"/>
    <dgm:cxn modelId="{66191B82-7C82-408E-91D3-78295B32D2C1}" type="presOf" srcId="{0BBCA791-AF68-4A50-B7D9-CD64C40B8F5B}" destId="{4F16C1FB-CD04-4881-84C2-9315A38E84C9}" srcOrd="0" destOrd="0" presId="urn:microsoft.com/office/officeart/2005/8/layout/radial1"/>
    <dgm:cxn modelId="{CE939478-3A90-49D0-B90B-DCF6FD25446B}" srcId="{0EF1D190-7FD7-4486-88B6-A79767538CB3}" destId="{06B3785B-E1DD-4D4E-AF18-BF23E878196C}" srcOrd="1" destOrd="0" parTransId="{C71B9E56-AFB5-473D-9994-FEE11719A084}" sibTransId="{A54AAF20-B889-4392-B503-B032A36402E7}"/>
    <dgm:cxn modelId="{6759A2EF-01C4-49D1-9A27-BAAAB68B5B9B}" srcId="{0EF1D190-7FD7-4486-88B6-A79767538CB3}" destId="{C1D1EF5E-7AD2-48F7-9B77-1F6B4344AD59}" srcOrd="3" destOrd="0" parTransId="{0C3617C4-5DEF-4485-A8EC-277B6FA1A71D}" sibTransId="{82B66108-5CAC-40C1-9A11-545E8F120351}"/>
    <dgm:cxn modelId="{AE6B00C0-1E5D-44DB-93BE-E75022BD1CE2}" type="presOf" srcId="{0801A74E-7D63-4B15-85D8-6B3B467B7AA7}" destId="{E2CA1761-418A-4EB1-BF55-97F08BB72CF8}" srcOrd="0" destOrd="0" presId="urn:microsoft.com/office/officeart/2005/8/layout/radial1"/>
    <dgm:cxn modelId="{17FE364E-4A99-4CBD-A529-CE1D9BAD3B22}" srcId="{0EF1D190-7FD7-4486-88B6-A79767538CB3}" destId="{B714767F-4471-418E-A559-ABCDA5EFF381}" srcOrd="0" destOrd="0" parTransId="{F888AD05-F5F8-4B61-A11D-F6C450F362B9}" sibTransId="{7F93D024-28FA-4042-A835-A1FCDA4CBCDD}"/>
    <dgm:cxn modelId="{01E63503-E384-4DF5-8CF8-23857661D604}" type="presOf" srcId="{B714767F-4471-418E-A559-ABCDA5EFF381}" destId="{16D17D4C-F080-4A0D-9C4B-F77930118ECD}" srcOrd="0" destOrd="0" presId="urn:microsoft.com/office/officeart/2005/8/layout/radial1"/>
    <dgm:cxn modelId="{F03B4555-38DB-4A3D-BAAA-9D13D9E37AAA}" type="presOf" srcId="{0EF1D190-7FD7-4486-88B6-A79767538CB3}" destId="{7024D45F-16D1-4B00-9C4B-F160AE2F1AD7}" srcOrd="0" destOrd="0" presId="urn:microsoft.com/office/officeart/2005/8/layout/radial1"/>
    <dgm:cxn modelId="{A7199164-959B-4263-97D2-88C36F05D9F1}" srcId="{242FE8B6-2806-4292-A41B-BD2D897492F3}" destId="{0EF1D190-7FD7-4486-88B6-A79767538CB3}" srcOrd="0" destOrd="0" parTransId="{193D17C5-E167-4501-B263-05B69677509E}" sibTransId="{CF6980FC-E264-461E-BFFF-C8398ACBE5D9}"/>
    <dgm:cxn modelId="{142C22FD-4F1E-4A65-8EF6-CB9D186B01C7}" type="presOf" srcId="{F888AD05-F5F8-4B61-A11D-F6C450F362B9}" destId="{D4F50DF9-EAB7-4249-85FE-64654028DDB8}" srcOrd="0" destOrd="0" presId="urn:microsoft.com/office/officeart/2005/8/layout/radial1"/>
    <dgm:cxn modelId="{E30B3D5E-65E3-44F6-96AD-5931B6B3BDF3}" type="presOf" srcId="{F888AD05-F5F8-4B61-A11D-F6C450F362B9}" destId="{002A8D9B-ECF0-4FBB-AF1F-5A3D180C556F}" srcOrd="1" destOrd="0" presId="urn:microsoft.com/office/officeart/2005/8/layout/radial1"/>
    <dgm:cxn modelId="{CF46F22A-A9B6-4C1C-8DEC-9360576A3976}" type="presOf" srcId="{38BC6EA9-398D-4513-948D-5DAB485DF566}" destId="{C45E0E4D-A83C-4B22-B101-F699ADB9E3A2}" srcOrd="0" destOrd="0" presId="urn:microsoft.com/office/officeart/2005/8/layout/radial1"/>
    <dgm:cxn modelId="{3277635F-BDC6-478F-B464-42ED47168A09}" srcId="{0EF1D190-7FD7-4486-88B6-A79767538CB3}" destId="{C4C00D39-6257-4DF6-AE0D-D3A7491760FD}" srcOrd="5" destOrd="0" parTransId="{0BBCA791-AF68-4A50-B7D9-CD64C40B8F5B}" sibTransId="{B8A528CC-B024-4B2C-93FF-978462B0475F}"/>
    <dgm:cxn modelId="{05E8BD13-AB59-4047-92CF-6465A558DB2B}" type="presOf" srcId="{242FE8B6-2806-4292-A41B-BD2D897492F3}" destId="{F78EFB5C-2967-4782-BE32-7B4485789168}" srcOrd="0" destOrd="0" presId="urn:microsoft.com/office/officeart/2005/8/layout/radial1"/>
    <dgm:cxn modelId="{D472E753-E5AC-4989-965A-EBB20D688856}" type="presOf" srcId="{C71B9E56-AFB5-473D-9994-FEE11719A084}" destId="{55A5FCDB-4569-4FC4-AFA3-1D8A549B2027}" srcOrd="1" destOrd="0" presId="urn:microsoft.com/office/officeart/2005/8/layout/radial1"/>
    <dgm:cxn modelId="{B446664A-A936-4542-90F0-4CC476CA3A3D}" type="presParOf" srcId="{F78EFB5C-2967-4782-BE32-7B4485789168}" destId="{7024D45F-16D1-4B00-9C4B-F160AE2F1AD7}" srcOrd="0" destOrd="0" presId="urn:microsoft.com/office/officeart/2005/8/layout/radial1"/>
    <dgm:cxn modelId="{BEA648BB-A786-4DE2-A49A-0CF6FA31C9B9}" type="presParOf" srcId="{F78EFB5C-2967-4782-BE32-7B4485789168}" destId="{D4F50DF9-EAB7-4249-85FE-64654028DDB8}" srcOrd="1" destOrd="0" presId="urn:microsoft.com/office/officeart/2005/8/layout/radial1"/>
    <dgm:cxn modelId="{8CB263E1-802A-4E2B-9670-BDCC7578B6A1}" type="presParOf" srcId="{D4F50DF9-EAB7-4249-85FE-64654028DDB8}" destId="{002A8D9B-ECF0-4FBB-AF1F-5A3D180C556F}" srcOrd="0" destOrd="0" presId="urn:microsoft.com/office/officeart/2005/8/layout/radial1"/>
    <dgm:cxn modelId="{9A2F1C3E-9CAF-4047-812E-3264E3CAF799}" type="presParOf" srcId="{F78EFB5C-2967-4782-BE32-7B4485789168}" destId="{16D17D4C-F080-4A0D-9C4B-F77930118ECD}" srcOrd="2" destOrd="0" presId="urn:microsoft.com/office/officeart/2005/8/layout/radial1"/>
    <dgm:cxn modelId="{370C3B1D-44AB-4D9F-A13E-8BE872A92D94}" type="presParOf" srcId="{F78EFB5C-2967-4782-BE32-7B4485789168}" destId="{02339C56-D016-4B63-98C6-A984CD63C2C4}" srcOrd="3" destOrd="0" presId="urn:microsoft.com/office/officeart/2005/8/layout/radial1"/>
    <dgm:cxn modelId="{429C46ED-EE16-4EDC-95F2-C9185C78B02E}" type="presParOf" srcId="{02339C56-D016-4B63-98C6-A984CD63C2C4}" destId="{55A5FCDB-4569-4FC4-AFA3-1D8A549B2027}" srcOrd="0" destOrd="0" presId="urn:microsoft.com/office/officeart/2005/8/layout/radial1"/>
    <dgm:cxn modelId="{EBF5C6E6-1C69-409A-9C92-A1E8FA9F7B1B}" type="presParOf" srcId="{F78EFB5C-2967-4782-BE32-7B4485789168}" destId="{C13A377E-3285-4F25-9808-A20684683680}" srcOrd="4" destOrd="0" presId="urn:microsoft.com/office/officeart/2005/8/layout/radial1"/>
    <dgm:cxn modelId="{8147406E-5C38-41BC-802F-9EC14C151437}" type="presParOf" srcId="{F78EFB5C-2967-4782-BE32-7B4485789168}" destId="{CC6FE635-1752-4831-92FA-5087A660DF9F}" srcOrd="5" destOrd="0" presId="urn:microsoft.com/office/officeart/2005/8/layout/radial1"/>
    <dgm:cxn modelId="{8930F594-5CD2-4952-84AD-D18A184976C6}" type="presParOf" srcId="{CC6FE635-1752-4831-92FA-5087A660DF9F}" destId="{D4B03296-5A52-410E-BF3A-4550DD6F97D1}" srcOrd="0" destOrd="0" presId="urn:microsoft.com/office/officeart/2005/8/layout/radial1"/>
    <dgm:cxn modelId="{12FC0807-241A-49A3-970A-2EA441FE1F29}" type="presParOf" srcId="{F78EFB5C-2967-4782-BE32-7B4485789168}" destId="{C45E0E4D-A83C-4B22-B101-F699ADB9E3A2}" srcOrd="6" destOrd="0" presId="urn:microsoft.com/office/officeart/2005/8/layout/radial1"/>
    <dgm:cxn modelId="{3E3725BC-1230-4AB9-9BC4-78D58F55AFDB}" type="presParOf" srcId="{F78EFB5C-2967-4782-BE32-7B4485789168}" destId="{01A9A69C-8283-4DAE-9070-B7269E20E42C}" srcOrd="7" destOrd="0" presId="urn:microsoft.com/office/officeart/2005/8/layout/radial1"/>
    <dgm:cxn modelId="{85F54C53-FE79-41DC-A32D-63360D3AE7B8}" type="presParOf" srcId="{01A9A69C-8283-4DAE-9070-B7269E20E42C}" destId="{14BDE58B-4148-49EA-8612-00DA967B33DD}" srcOrd="0" destOrd="0" presId="urn:microsoft.com/office/officeart/2005/8/layout/radial1"/>
    <dgm:cxn modelId="{B11023FC-F313-497E-9380-045A8E03DB97}" type="presParOf" srcId="{F78EFB5C-2967-4782-BE32-7B4485789168}" destId="{C8BF7E6A-4A5F-48AB-A5D0-CFF8EF716FC1}" srcOrd="8" destOrd="0" presId="urn:microsoft.com/office/officeart/2005/8/layout/radial1"/>
    <dgm:cxn modelId="{AD0133D1-B327-4CA8-A3CB-2CE42BF944FA}" type="presParOf" srcId="{F78EFB5C-2967-4782-BE32-7B4485789168}" destId="{E2CA1761-418A-4EB1-BF55-97F08BB72CF8}" srcOrd="9" destOrd="0" presId="urn:microsoft.com/office/officeart/2005/8/layout/radial1"/>
    <dgm:cxn modelId="{D78AEBA6-F896-427D-97A4-2AEE231340A9}" type="presParOf" srcId="{E2CA1761-418A-4EB1-BF55-97F08BB72CF8}" destId="{6D8931C3-9BAF-4E00-A80E-2B678CA147E2}" srcOrd="0" destOrd="0" presId="urn:microsoft.com/office/officeart/2005/8/layout/radial1"/>
    <dgm:cxn modelId="{636D4797-CC5E-4684-8ACC-630FC35B0D2A}" type="presParOf" srcId="{F78EFB5C-2967-4782-BE32-7B4485789168}" destId="{34F6F76E-1E7A-4CB8-A46D-7164797C73E9}" srcOrd="10" destOrd="0" presId="urn:microsoft.com/office/officeart/2005/8/layout/radial1"/>
    <dgm:cxn modelId="{EDDA7C23-8842-4E42-94D6-A8E8F199B1ED}" type="presParOf" srcId="{F78EFB5C-2967-4782-BE32-7B4485789168}" destId="{4F16C1FB-CD04-4881-84C2-9315A38E84C9}" srcOrd="11" destOrd="0" presId="urn:microsoft.com/office/officeart/2005/8/layout/radial1"/>
    <dgm:cxn modelId="{C5508DAC-90EC-48E4-BFC8-7AFD08BB74F8}" type="presParOf" srcId="{4F16C1FB-CD04-4881-84C2-9315A38E84C9}" destId="{3239F62A-F935-476C-9301-1B77FDFBD143}" srcOrd="0" destOrd="0" presId="urn:microsoft.com/office/officeart/2005/8/layout/radial1"/>
    <dgm:cxn modelId="{7EE5A2B8-6EB4-4A84-8F03-894DD665437B}" type="presParOf" srcId="{F78EFB5C-2967-4782-BE32-7B4485789168}" destId="{457090AF-C3A5-4ABB-9F9A-55E75BA9DC94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24D45F-16D1-4B00-9C4B-F160AE2F1AD7}">
      <dsp:nvSpPr>
        <dsp:cNvPr id="0" name=""/>
        <dsp:cNvSpPr/>
      </dsp:nvSpPr>
      <dsp:spPr>
        <a:xfrm>
          <a:off x="2294227" y="1329513"/>
          <a:ext cx="1507545" cy="140497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Политология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(Теория политики)</a:t>
          </a:r>
          <a:endParaRPr lang="ru-RU" sz="1400" kern="1200" dirty="0">
            <a:latin typeface="+mn-lt"/>
          </a:endParaRPr>
        </a:p>
      </dsp:txBody>
      <dsp:txXfrm>
        <a:off x="2515002" y="1535266"/>
        <a:ext cx="1065995" cy="993466"/>
      </dsp:txXfrm>
    </dsp:sp>
    <dsp:sp modelId="{D4F50DF9-EAB7-4249-85FE-64654028DDB8}">
      <dsp:nvSpPr>
        <dsp:cNvPr id="0" name=""/>
        <dsp:cNvSpPr/>
      </dsp:nvSpPr>
      <dsp:spPr>
        <a:xfrm rot="16200000">
          <a:off x="3021609" y="1286598"/>
          <a:ext cx="52781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52781" y="1652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46680" y="1301803"/>
        <a:ext cx="2639" cy="2639"/>
      </dsp:txXfrm>
    </dsp:sp>
    <dsp:sp modelId="{16D17D4C-F080-4A0D-9C4B-F77930118ECD}">
      <dsp:nvSpPr>
        <dsp:cNvPr id="0" name=""/>
        <dsp:cNvSpPr/>
      </dsp:nvSpPr>
      <dsp:spPr>
        <a:xfrm>
          <a:off x="2294227" y="-128239"/>
          <a:ext cx="1507545" cy="140497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История политических учений</a:t>
          </a:r>
          <a:endParaRPr lang="ru-RU" sz="1400" kern="1200" dirty="0">
            <a:latin typeface="+mn-lt"/>
          </a:endParaRPr>
        </a:p>
      </dsp:txBody>
      <dsp:txXfrm>
        <a:off x="2515002" y="77514"/>
        <a:ext cx="1065995" cy="993466"/>
      </dsp:txXfrm>
    </dsp:sp>
    <dsp:sp modelId="{02339C56-D016-4B63-98C6-A984CD63C2C4}">
      <dsp:nvSpPr>
        <dsp:cNvPr id="0" name=""/>
        <dsp:cNvSpPr/>
      </dsp:nvSpPr>
      <dsp:spPr>
        <a:xfrm rot="9000000">
          <a:off x="3668197" y="1651036"/>
          <a:ext cx="2205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22056" y="1652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678674" y="1667010"/>
        <a:ext cx="1102" cy="1102"/>
      </dsp:txXfrm>
    </dsp:sp>
    <dsp:sp modelId="{C13A377E-3285-4F25-9808-A20684683680}">
      <dsp:nvSpPr>
        <dsp:cNvPr id="0" name=""/>
        <dsp:cNvSpPr/>
      </dsp:nvSpPr>
      <dsp:spPr>
        <a:xfrm>
          <a:off x="3556678" y="600636"/>
          <a:ext cx="1507545" cy="1404972"/>
        </a:xfrm>
        <a:prstGeom prst="ellipse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Политическая социология</a:t>
          </a:r>
          <a:endParaRPr lang="ru-RU" sz="1400" kern="1200" dirty="0">
            <a:latin typeface="+mn-lt"/>
          </a:endParaRPr>
        </a:p>
      </dsp:txBody>
      <dsp:txXfrm>
        <a:off x="3777453" y="806389"/>
        <a:ext cx="1065995" cy="993466"/>
      </dsp:txXfrm>
    </dsp:sp>
    <dsp:sp modelId="{CC6FE635-1752-4831-92FA-5087A660DF9F}">
      <dsp:nvSpPr>
        <dsp:cNvPr id="0" name=""/>
        <dsp:cNvSpPr/>
      </dsp:nvSpPr>
      <dsp:spPr>
        <a:xfrm rot="12600000">
          <a:off x="3668197" y="2379913"/>
          <a:ext cx="2205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22056" y="1652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678674" y="2395886"/>
        <a:ext cx="1102" cy="1102"/>
      </dsp:txXfrm>
    </dsp:sp>
    <dsp:sp modelId="{C45E0E4D-A83C-4B22-B101-F699ADB9E3A2}">
      <dsp:nvSpPr>
        <dsp:cNvPr id="0" name=""/>
        <dsp:cNvSpPr/>
      </dsp:nvSpPr>
      <dsp:spPr>
        <a:xfrm>
          <a:off x="3556678" y="2058390"/>
          <a:ext cx="1507545" cy="1404972"/>
        </a:xfrm>
        <a:prstGeom prst="ellipse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Политическая философия</a:t>
          </a:r>
          <a:endParaRPr lang="ru-RU" sz="1400" kern="1200" dirty="0">
            <a:latin typeface="+mn-lt"/>
          </a:endParaRPr>
        </a:p>
      </dsp:txBody>
      <dsp:txXfrm>
        <a:off x="3777453" y="2264143"/>
        <a:ext cx="1065995" cy="993466"/>
      </dsp:txXfrm>
    </dsp:sp>
    <dsp:sp modelId="{01A9A69C-8283-4DAE-9070-B7269E20E42C}">
      <dsp:nvSpPr>
        <dsp:cNvPr id="0" name=""/>
        <dsp:cNvSpPr/>
      </dsp:nvSpPr>
      <dsp:spPr>
        <a:xfrm rot="5400000">
          <a:off x="3021609" y="2744351"/>
          <a:ext cx="52781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52781" y="1652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46680" y="2759557"/>
        <a:ext cx="2639" cy="2639"/>
      </dsp:txXfrm>
    </dsp:sp>
    <dsp:sp modelId="{C8BF7E6A-4A5F-48AB-A5D0-CFF8EF716FC1}">
      <dsp:nvSpPr>
        <dsp:cNvPr id="0" name=""/>
        <dsp:cNvSpPr/>
      </dsp:nvSpPr>
      <dsp:spPr>
        <a:xfrm>
          <a:off x="2294227" y="2787267"/>
          <a:ext cx="1507545" cy="1404972"/>
        </a:xfrm>
        <a:prstGeom prst="ellipse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Политическая антропология</a:t>
          </a:r>
          <a:endParaRPr lang="ru-RU" sz="1400" kern="1200" dirty="0">
            <a:latin typeface="+mn-lt"/>
          </a:endParaRPr>
        </a:p>
      </dsp:txBody>
      <dsp:txXfrm>
        <a:off x="2515002" y="2993020"/>
        <a:ext cx="1065995" cy="993466"/>
      </dsp:txXfrm>
    </dsp:sp>
    <dsp:sp modelId="{E2CA1761-418A-4EB1-BF55-97F08BB72CF8}">
      <dsp:nvSpPr>
        <dsp:cNvPr id="0" name=""/>
        <dsp:cNvSpPr/>
      </dsp:nvSpPr>
      <dsp:spPr>
        <a:xfrm rot="19800000">
          <a:off x="2405745" y="2379913"/>
          <a:ext cx="2205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22056" y="1652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16222" y="2395886"/>
        <a:ext cx="1102" cy="1102"/>
      </dsp:txXfrm>
    </dsp:sp>
    <dsp:sp modelId="{34F6F76E-1E7A-4CB8-A46D-7164797C73E9}">
      <dsp:nvSpPr>
        <dsp:cNvPr id="0" name=""/>
        <dsp:cNvSpPr/>
      </dsp:nvSpPr>
      <dsp:spPr>
        <a:xfrm>
          <a:off x="1031775" y="2058390"/>
          <a:ext cx="1507545" cy="1404972"/>
        </a:xfrm>
        <a:prstGeom prst="ellipse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Сравнительная политология</a:t>
          </a:r>
          <a:endParaRPr lang="ru-RU" sz="1400" kern="1200" dirty="0">
            <a:latin typeface="+mn-lt"/>
          </a:endParaRPr>
        </a:p>
      </dsp:txBody>
      <dsp:txXfrm>
        <a:off x="1252550" y="2264143"/>
        <a:ext cx="1065995" cy="993466"/>
      </dsp:txXfrm>
    </dsp:sp>
    <dsp:sp modelId="{4F16C1FB-CD04-4881-84C2-9315A38E84C9}">
      <dsp:nvSpPr>
        <dsp:cNvPr id="0" name=""/>
        <dsp:cNvSpPr/>
      </dsp:nvSpPr>
      <dsp:spPr>
        <a:xfrm rot="1800000">
          <a:off x="2405745" y="1651036"/>
          <a:ext cx="2205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22056" y="1652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16222" y="1667010"/>
        <a:ext cx="1102" cy="1102"/>
      </dsp:txXfrm>
    </dsp:sp>
    <dsp:sp modelId="{457090AF-C3A5-4ABB-9F9A-55E75BA9DC94}">
      <dsp:nvSpPr>
        <dsp:cNvPr id="0" name=""/>
        <dsp:cNvSpPr/>
      </dsp:nvSpPr>
      <dsp:spPr>
        <a:xfrm>
          <a:off x="1031775" y="600636"/>
          <a:ext cx="1507545" cy="1404972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n-lt"/>
            </a:rPr>
            <a:t>Политическая история</a:t>
          </a:r>
          <a:endParaRPr lang="ru-RU" sz="1400" kern="1200" dirty="0">
            <a:latin typeface="+mn-lt"/>
          </a:endParaRPr>
        </a:p>
      </dsp:txBody>
      <dsp:txXfrm>
        <a:off x="1252550" y="806389"/>
        <a:ext cx="1065995" cy="9934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27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8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50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9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86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61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96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96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7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541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718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1719A-AAA1-4874-A847-1F3145FE6A94}" type="datetimeFigureOut">
              <a:rPr lang="ru-RU" smtClean="0"/>
              <a:t>17.06.2021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8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kazneb.kz/site/catalogue/view?br=1595552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8993" y="476672"/>
            <a:ext cx="8942784" cy="1143000"/>
          </a:xfrm>
        </p:spPr>
        <p:txBody>
          <a:bodyPr>
            <a:noAutofit/>
          </a:bodyPr>
          <a:lstStyle/>
          <a:p>
            <a:r>
              <a:rPr lang="ru-RU" sz="3733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КАЗАХСКИЙ НАЦИОНАЛЬНЫЙ УНИВЕРСИТЕТ ИМ. АЛЬ-ФАРАБИ</a:t>
            </a:r>
            <a:endParaRPr lang="ru-RU" sz="3733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27648" y="1780292"/>
            <a:ext cx="8640960" cy="23901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733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Кафедра политологии и политических технологий</a:t>
            </a:r>
            <a:endParaRPr lang="ru-RU" sz="373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733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733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733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35627" y="3384735"/>
            <a:ext cx="8832981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33" b="1" dirty="0" smtClean="0"/>
              <a:t>Политология</a:t>
            </a:r>
            <a:endParaRPr lang="ru-RU" sz="3733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19668" y="4599395"/>
            <a:ext cx="54061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Старший преподаватель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68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223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1637" y="356660"/>
            <a:ext cx="8750763" cy="1248137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4800" b="1" dirty="0" err="1">
                <a:solidFill>
                  <a:srgbClr val="0070C0"/>
                </a:solidFill>
                <a:latin typeface="Arial" panose="020B0604020202020204" pitchFamily="34" charset="0"/>
              </a:rPr>
              <a:t>Қолданылған</a:t>
            </a: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Arial" panose="020B0604020202020204" pitchFamily="34" charset="0"/>
              </a:rPr>
              <a:t>әдебиет</a:t>
            </a: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</a:rPr>
              <a:t> :</a:t>
            </a:r>
            <a:b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1600" dirty="0" err="1"/>
              <a:t>Абжаппарова</a:t>
            </a:r>
            <a:r>
              <a:rPr lang="ru-RU" sz="1600" dirty="0"/>
              <a:t> А.А. Позиционирование органов исполнительной власти в </a:t>
            </a:r>
            <a:r>
              <a:rPr lang="ru-RU" sz="1600" dirty="0" err="1"/>
              <a:t>медиапространстве</a:t>
            </a:r>
            <a:r>
              <a:rPr lang="ru-RU" sz="1600" dirty="0"/>
              <a:t>: теория и практика (на примере Министерства образования и науки Республики Казахстан и Министерства образования и науки Российской Федерации): монография. </a:t>
            </a:r>
            <a:r>
              <a:rPr lang="ru-RU" sz="1600" dirty="0" err="1"/>
              <a:t>Қазақ</a:t>
            </a:r>
            <a:r>
              <a:rPr lang="ru-RU" sz="1600" dirty="0"/>
              <a:t> </a:t>
            </a:r>
            <a:r>
              <a:rPr lang="ru-RU" sz="1600" dirty="0" err="1"/>
              <a:t>университеті</a:t>
            </a:r>
            <a:r>
              <a:rPr lang="ru-RU" sz="1600" dirty="0"/>
              <a:t>. Алматы 2018. 146с.</a:t>
            </a:r>
            <a:br>
              <a:rPr lang="ru-RU" sz="1600" dirty="0"/>
            </a:br>
            <a:r>
              <a:rPr lang="ru-RU" sz="1600" dirty="0" err="1"/>
              <a:t>Деркач</a:t>
            </a:r>
            <a:r>
              <a:rPr lang="ru-RU" sz="1600" dirty="0"/>
              <a:t>, А. А. Политическая психология : учебник для бакалавров / А. А. </a:t>
            </a:r>
            <a:r>
              <a:rPr lang="ru-RU" sz="1600" dirty="0" err="1"/>
              <a:t>Деркач</a:t>
            </a:r>
            <a:r>
              <a:rPr lang="ru-RU" sz="1600" dirty="0"/>
              <a:t>, Л. Г. Лаптев. — 2-е изд., </a:t>
            </a:r>
            <a:r>
              <a:rPr lang="ru-RU" sz="1600" dirty="0" err="1"/>
              <a:t>перераб</a:t>
            </a:r>
            <a:r>
              <a:rPr lang="ru-RU" sz="1600" dirty="0"/>
              <a:t>. и доп. — М. : Издательство </a:t>
            </a:r>
            <a:r>
              <a:rPr lang="ru-RU" sz="1600" dirty="0" err="1"/>
              <a:t>Юрайт</a:t>
            </a:r>
            <a:r>
              <a:rPr lang="ru-RU" sz="1600" dirty="0"/>
              <a:t>, 2017. — 591 с. — Серия : Бакалавр. Базовый курс.</a:t>
            </a:r>
            <a:br>
              <a:rPr lang="ru-RU" sz="1600" dirty="0"/>
            </a:br>
            <a:r>
              <a:rPr lang="ru-RU" sz="1600" dirty="0" err="1"/>
              <a:t>Овчинникова</a:t>
            </a:r>
            <a:r>
              <a:rPr lang="ru-RU" sz="1600" dirty="0"/>
              <a:t> А.М., Шульга Н.В. Основы </a:t>
            </a:r>
            <a:r>
              <a:rPr lang="ru-RU" sz="1600" dirty="0" err="1"/>
              <a:t>имиджелогии</a:t>
            </a:r>
            <a:r>
              <a:rPr lang="ru-RU" sz="1600" dirty="0"/>
              <a:t>: Конспект лекций / А.М. </a:t>
            </a:r>
            <a:r>
              <a:rPr lang="ru-RU" sz="1600" dirty="0" err="1"/>
              <a:t>Овчинникова</a:t>
            </a:r>
            <a:r>
              <a:rPr lang="ru-RU" sz="1600" dirty="0"/>
              <a:t>, Н.В. Шульга; Омский гос. ун-т путей сообщения. Омск, 2019. 55 с.</a:t>
            </a:r>
            <a:br>
              <a:rPr lang="ru-RU" sz="1600" dirty="0"/>
            </a:br>
            <a:r>
              <a:rPr lang="ru-RU" sz="1600" dirty="0"/>
              <a:t>Беляева, М. А, </a:t>
            </a:r>
            <a:r>
              <a:rPr lang="ru-RU" sz="1600" dirty="0" err="1"/>
              <a:t>Самкова</a:t>
            </a:r>
            <a:r>
              <a:rPr lang="ru-RU" sz="1600" dirty="0"/>
              <a:t>, В. А. А35 АЗЫ ИМИДЖЕЛОГИИ: имидж личности, организации, территории [Текст] : учебное пособие для вузов / М. А. Беляева, В. А. </a:t>
            </a:r>
            <a:r>
              <a:rPr lang="ru-RU" sz="1600" dirty="0" err="1"/>
              <a:t>Самкова</a:t>
            </a:r>
            <a:r>
              <a:rPr lang="ru-RU" sz="1600" dirty="0"/>
              <a:t> ; Урал. гос. </a:t>
            </a:r>
            <a:r>
              <a:rPr lang="ru-RU" sz="1600" dirty="0" err="1"/>
              <a:t>пед</a:t>
            </a:r>
            <a:r>
              <a:rPr lang="ru-RU" sz="1600" dirty="0"/>
              <a:t>. ун-т. – Екатеринбург, 2016. – 184 с.</a:t>
            </a:r>
            <a:br>
              <a:rPr lang="ru-RU" sz="1600" dirty="0"/>
            </a:br>
            <a:r>
              <a:rPr lang="ru-RU" sz="1600" dirty="0"/>
              <a:t>Имидж политика: проблемы формирования, продвижения и исследования : коллективная монография / [под ред. В.Н. Васильевой, Г.В Жигуновой]. – Мурманск : МАГУ, 2016. – 183 с.</a:t>
            </a:r>
            <a:br>
              <a:rPr lang="ru-RU" sz="1600" dirty="0"/>
            </a:br>
            <a:r>
              <a:rPr lang="ru-RU" sz="1600" dirty="0"/>
              <a:t>Имидж Беларуси: становление, состояние, продвижение : монография / М. А. </a:t>
            </a:r>
            <a:r>
              <a:rPr lang="ru-RU" sz="1600" dirty="0" err="1"/>
              <a:t>Слемнёв</a:t>
            </a:r>
            <a:r>
              <a:rPr lang="ru-RU" sz="1600" dirty="0"/>
              <a:t> [и др.], О. В. </a:t>
            </a:r>
            <a:r>
              <a:rPr lang="ru-RU" sz="1600" dirty="0" err="1"/>
              <a:t>Вожгурова</a:t>
            </a:r>
            <a:r>
              <a:rPr lang="ru-RU" sz="1600" dirty="0"/>
              <a:t> [и др.] ; под науч. ред. М. А. </a:t>
            </a:r>
            <a:r>
              <a:rPr lang="ru-RU" sz="1600" dirty="0" err="1"/>
              <a:t>Слемнёва</a:t>
            </a:r>
            <a:r>
              <a:rPr lang="ru-RU" sz="1600" dirty="0"/>
              <a:t>. – Витебск : ВГУ имени П. М. </a:t>
            </a:r>
            <a:r>
              <a:rPr lang="ru-RU" sz="1600" dirty="0" err="1"/>
              <a:t>Машерова</a:t>
            </a:r>
            <a:r>
              <a:rPr lang="ru-RU" sz="1600" dirty="0"/>
              <a:t>, 2020. – 198.</a:t>
            </a:r>
            <a:br>
              <a:rPr lang="ru-RU" sz="1600" dirty="0"/>
            </a:br>
            <a:r>
              <a:rPr lang="kk-KZ" sz="1600" dirty="0"/>
              <a:t>Ким,Л.М. Саяси имиджелогия [мәтін]: оқұ құралы / Л.М. Ким, Д.Е. Ақболат.- </a:t>
            </a:r>
            <a:r>
              <a:rPr lang="ru-RU" sz="1600" dirty="0"/>
              <a:t>Алматы, 2013.- 188.</a:t>
            </a:r>
            <a:br>
              <a:rPr lang="ru-RU" sz="1600" dirty="0"/>
            </a:br>
            <a:r>
              <a:rPr lang="kk-KZ" sz="1600" dirty="0"/>
              <a:t>Имиджелогия [Мәтін] : оқулық / О. Тұржан,; [Л.Н.Гумилев атын. </a:t>
            </a:r>
            <a:r>
              <a:rPr lang="ru-RU" sz="1600" dirty="0" err="1"/>
              <a:t>Еуразия</a:t>
            </a:r>
            <a:r>
              <a:rPr lang="ru-RU" sz="1600" dirty="0"/>
              <a:t> </a:t>
            </a:r>
            <a:r>
              <a:rPr lang="ru-RU" sz="1600" dirty="0" err="1"/>
              <a:t>ұлттық</a:t>
            </a:r>
            <a:r>
              <a:rPr lang="ru-RU" sz="1600" dirty="0"/>
              <a:t> </a:t>
            </a:r>
            <a:r>
              <a:rPr lang="ru-RU" sz="1600" dirty="0" err="1"/>
              <a:t>ун-ті</a:t>
            </a:r>
            <a:r>
              <a:rPr lang="ru-RU" sz="1600" dirty="0"/>
              <a:t>] - Астана : [б. ж.], 2019 . - 177 б. </a:t>
            </a:r>
            <a:r>
              <a:rPr lang="ru-RU" sz="1600" dirty="0" err="1"/>
              <a:t>Библиогр</a:t>
            </a:r>
            <a:r>
              <a:rPr lang="ru-RU" sz="1600" dirty="0"/>
              <a:t>.: 174-177 б. </a:t>
            </a:r>
            <a:r>
              <a:rPr lang="ru-RU" sz="1600" u="sng" dirty="0" err="1">
                <a:hlinkClick r:id="rId2"/>
              </a:rPr>
              <a:t>Имиджелогия</a:t>
            </a:r>
            <a:r>
              <a:rPr lang="ru-RU" sz="1600" u="sng" dirty="0">
                <a:hlinkClick r:id="rId2"/>
              </a:rPr>
              <a:t> - </a:t>
            </a:r>
            <a:r>
              <a:rPr lang="ru-RU" sz="1600" u="sng" dirty="0" err="1">
                <a:hlinkClick r:id="rId2"/>
              </a:rPr>
              <a:t>Тұржан</a:t>
            </a:r>
            <a:r>
              <a:rPr lang="ru-RU" sz="1600" u="sng" dirty="0">
                <a:hlinkClick r:id="rId2"/>
              </a:rPr>
              <a:t>, О.... (kazneb.kz)</a:t>
            </a:r>
            <a:r>
              <a:rPr lang="ru-RU" sz="1600" dirty="0"/>
              <a:t>;</a:t>
            </a:r>
            <a:br>
              <a:rPr lang="ru-RU" sz="1600" dirty="0"/>
            </a:br>
            <a:r>
              <a:rPr lang="ru-RU" sz="1600" dirty="0" err="1"/>
              <a:t>Тлепбергенова</a:t>
            </a:r>
            <a:r>
              <a:rPr lang="ru-RU" sz="1600" dirty="0"/>
              <a:t> А.А. </a:t>
            </a:r>
            <a:r>
              <a:rPr lang="ru-RU" sz="1600" dirty="0" err="1"/>
              <a:t>Страновой</a:t>
            </a:r>
            <a:r>
              <a:rPr lang="ru-RU" sz="1600" dirty="0"/>
              <a:t> имидж: учебное пособие для студентов </a:t>
            </a:r>
            <a:r>
              <a:rPr lang="ru-RU" sz="1600" dirty="0" err="1"/>
              <a:t>бакалавриата</a:t>
            </a:r>
            <a:r>
              <a:rPr lang="ru-RU" sz="1600" dirty="0"/>
              <a:t> университетов, обучающихся по специальностям «Журналистика», «Связь с общественностью». – Алматы: </a:t>
            </a:r>
            <a:r>
              <a:rPr lang="ru-RU" sz="1600" dirty="0" err="1"/>
              <a:t>Қазақ</a:t>
            </a:r>
            <a:r>
              <a:rPr lang="ru-RU" sz="1600" dirty="0"/>
              <a:t> </a:t>
            </a:r>
            <a:r>
              <a:rPr lang="ru-RU" sz="1600" dirty="0" err="1"/>
              <a:t>университеті</a:t>
            </a:r>
            <a:r>
              <a:rPr lang="ru-RU" sz="1600" dirty="0"/>
              <a:t>, 2011. – 78 с.</a:t>
            </a:r>
            <a:endParaRPr lang="ru-RU" sz="1733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00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5627" y="2204864"/>
            <a:ext cx="8832981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267" b="1" dirty="0" smtClean="0"/>
              <a:t>Политология</a:t>
            </a:r>
            <a:endParaRPr lang="ru-RU" sz="4267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9403" y="3717032"/>
            <a:ext cx="11322343" cy="2780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267" b="1" dirty="0" smtClean="0"/>
              <a:t>Лекция</a:t>
            </a:r>
            <a:r>
              <a:rPr lang="ru-RU" sz="4267" b="1" dirty="0" smtClean="0"/>
              <a:t> </a:t>
            </a:r>
            <a:r>
              <a:rPr lang="ru-RU" sz="4267" b="1" dirty="0"/>
              <a:t>1</a:t>
            </a:r>
            <a:endParaRPr lang="ru-RU" sz="4267" dirty="0"/>
          </a:p>
          <a:p>
            <a:r>
              <a:rPr lang="ru-RU" sz="4400" dirty="0"/>
              <a:t>Вводная лекция: ознакомление с содержанием, целями и задачами, структурой курса.</a:t>
            </a:r>
            <a:endParaRPr lang="ru-RU" sz="4267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89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7480" y="365125"/>
            <a:ext cx="8656320" cy="132556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План лекции</a:t>
            </a:r>
            <a:r>
              <a:rPr lang="" sz="32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1637" y="1600201"/>
            <a:ext cx="8750763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3200" dirty="0"/>
              <a:t>Объект,  предмет, категории, методы и функции   политической науки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3200" dirty="0"/>
              <a:t>Эволюция идей о политике и власти в истории политической мысли. </a:t>
            </a:r>
            <a:endParaRPr lang="ru-RU" sz="3200" dirty="0" smtClean="0"/>
          </a:p>
          <a:p>
            <a:pPr>
              <a:buFontTx/>
              <a:buChar char="-"/>
            </a:pPr>
            <a:r>
              <a:rPr lang="ru-RU" sz="3200" dirty="0"/>
              <a:t>Структура и особенности политологического </a:t>
            </a:r>
            <a:r>
              <a:rPr lang="ru-RU" sz="3200" dirty="0" smtClean="0"/>
              <a:t>знания.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25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ea typeface="Tahoma" panose="020B0604030504040204" pitchFamily="34" charset="0"/>
                <a:cs typeface="Arial" panose="020B0604020202020204" pitchFamily="34" charset="0"/>
              </a:rPr>
              <a:t>Объект,  предмет, категории, методы и функции   политической науки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Политическое, по определению Карла </a:t>
            </a:r>
            <a:r>
              <a:rPr lang="ru-RU" dirty="0" err="1"/>
              <a:t>Шмитта</a:t>
            </a:r>
            <a:r>
              <a:rPr lang="ru-RU" dirty="0"/>
              <a:t>, определяется "от противного" это не-моральное, не-эстетическое, не-экономическое. Под политическим понимается все то, за чем стоит власть и авторитет. </a:t>
            </a:r>
          </a:p>
          <a:p>
            <a:pPr>
              <a:defRPr/>
            </a:pPr>
            <a:r>
              <a:rPr lang="ru-RU" u="sng" dirty="0" smtClean="0"/>
              <a:t> </a:t>
            </a:r>
            <a:r>
              <a:rPr lang="ru-RU" b="1" i="1" u="sng" dirty="0"/>
              <a:t>Политология </a:t>
            </a:r>
            <a:r>
              <a:rPr lang="ru-RU" dirty="0"/>
              <a:t>– это наука об устройстве, распределении и  функционировании власти в политическом сообществе, осуществляемых через взаимодействие политических субъектов, политических институтов, политического сознания и культуры.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12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Основные подходы к определению предмета политологии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7720974"/>
              </p:ext>
            </p:extLst>
          </p:nvPr>
        </p:nvGraphicFramePr>
        <p:xfrm>
          <a:off x="246577" y="1825625"/>
          <a:ext cx="11614865" cy="4906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3550"/>
                <a:gridCol w="7711315"/>
              </a:tblGrid>
              <a:tr h="4876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Подходы</a:t>
                      </a:r>
                    </a:p>
                  </a:txBody>
                  <a:tcPr marT="45705" marB="4570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Характеристика</a:t>
                      </a:r>
                    </a:p>
                  </a:txBody>
                  <a:tcPr marT="45705" marB="45705" horzOverflow="overflow"/>
                </a:tc>
              </a:tr>
              <a:tr h="16458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Политология как о политических институтах </a:t>
                      </a:r>
                    </a:p>
                  </a:txBody>
                  <a:tcPr marT="45705" marB="457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Раскрывается в рамках институционального подхода. </a:t>
                      </a:r>
                      <a:r>
                        <a:rPr kumimoji="0" lang="ru-RU" sz="17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Суть</a:t>
                      </a: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политология призвана исследовать политические институты и их взаимосвязи, а также причины их появления и закономерности функционирования в сложившейся политической реальности.</a:t>
                      </a:r>
                    </a:p>
                  </a:txBody>
                  <a:tcPr marT="45705" marB="45705" horzOverflow="overflow"/>
                </a:tc>
              </a:tr>
              <a:tr h="13867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Отождествление политологии и политической социологии</a:t>
                      </a:r>
                    </a:p>
                  </a:txBody>
                  <a:tcPr marT="45705" marB="457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Политология трактуется как составная часть политической социологии, в качестве общей науки о политике. </a:t>
                      </a:r>
                      <a:r>
                        <a:rPr kumimoji="0" lang="ru-RU" sz="17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Причина </a:t>
                      </a: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это позволяет отразить целостность политической сферы и избежать фрагментации политического знания.</a:t>
                      </a:r>
                    </a:p>
                  </a:txBody>
                  <a:tcPr marT="45705" marB="45705" horzOverflow="overflow"/>
                </a:tc>
              </a:tr>
              <a:tr h="13867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Политология как комплексная интеграционная наука</a:t>
                      </a:r>
                    </a:p>
                  </a:txBody>
                  <a:tcPr marT="45705" marB="4570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Политология рассматривается как комплексная наука о политике, включающая в себя такие научные направления как политическая социология, политическая философия, теория государства и права, политическая география.</a:t>
                      </a:r>
                    </a:p>
                  </a:txBody>
                  <a:tcPr marT="45705" marB="45705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731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Понятие современной политической науки. Объект и предмет политической науки.</a:t>
            </a: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3978499" cy="4351338"/>
          </a:xfrm>
        </p:spPr>
        <p:txBody>
          <a:bodyPr/>
          <a:lstStyle/>
          <a:p>
            <a:pPr marL="495300" indent="-495300">
              <a:lnSpc>
                <a:spcPct val="80000"/>
              </a:lnSpc>
              <a:defRPr/>
            </a:pPr>
            <a:r>
              <a:rPr lang="ru-RU" sz="2000" i="1" u="sng" dirty="0"/>
              <a:t>Две основные парадигмы</a:t>
            </a:r>
            <a:r>
              <a:rPr lang="ru-RU" sz="2000" dirty="0"/>
              <a:t> относительно поля политического: </a:t>
            </a:r>
          </a:p>
          <a:p>
            <a:pPr marL="495300" indent="-495300">
              <a:lnSpc>
                <a:spcPct val="80000"/>
              </a:lnSpc>
              <a:buSzPct val="120000"/>
              <a:buFont typeface="Wingdings" panose="05000000000000000000" pitchFamily="2" charset="2"/>
              <a:buAutoNum type="arabicPeriod"/>
              <a:defRPr/>
            </a:pPr>
            <a:r>
              <a:rPr lang="ru-RU" sz="2000" b="1" dirty="0"/>
              <a:t>Мишель Фуко</a:t>
            </a:r>
            <a:r>
              <a:rPr lang="ru-RU" sz="2000" dirty="0"/>
              <a:t> – по мере развития общества, оно будет все более политизироваться. Роль политического будет расширяться;</a:t>
            </a:r>
          </a:p>
          <a:p>
            <a:pPr marL="495300" indent="-495300">
              <a:lnSpc>
                <a:spcPct val="80000"/>
              </a:lnSpc>
              <a:buSzPct val="120000"/>
              <a:buFont typeface="Wingdings" panose="05000000000000000000" pitchFamily="2" charset="2"/>
              <a:buAutoNum type="arabicPeriod"/>
              <a:defRPr/>
            </a:pPr>
            <a:r>
              <a:rPr lang="ru-RU" sz="2000" b="1" dirty="0"/>
              <a:t>Генри Беккер -  </a:t>
            </a:r>
            <a:r>
              <a:rPr lang="ru-RU" sz="2000" dirty="0"/>
              <a:t>по мере развития общества роль и значение политического будет постепенно снижаться. Политическое все больше будет пониматься как реализация конкретных управленческих практик.</a:t>
            </a:r>
          </a:p>
          <a:p>
            <a:pPr>
              <a:defRPr/>
            </a:pPr>
            <a:endParaRPr lang="ru-RU" dirty="0" smtClean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728989229"/>
              </p:ext>
            </p:extLst>
          </p:nvPr>
        </p:nvGraphicFramePr>
        <p:xfrm>
          <a:off x="5069639" y="190645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0072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Объект и предмет политологии</a:t>
            </a:r>
          </a:p>
        </p:txBody>
      </p:sp>
      <p:sp>
        <p:nvSpPr>
          <p:cNvPr id="4" name="Rectangle 5"/>
          <p:cNvSpPr txBox="1"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3798194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84" tIns="22892" rIns="45784" bIns="22892"/>
          <a:lstStyle>
            <a:lvl1pPr indent="355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lang="ru-RU" sz="2400" b="1" i="1" u="sng" dirty="0"/>
              <a:t>Объектом </a:t>
            </a:r>
            <a:r>
              <a:rPr lang="ru-RU" sz="2400" dirty="0"/>
              <a:t>политологии является политика, политическая сфера общества, все процессы связанные с властью.</a:t>
            </a:r>
          </a:p>
          <a:p>
            <a: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lang="ru-RU" sz="2600" dirty="0"/>
          </a:p>
          <a:p>
            <a: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lang="ru-RU" sz="2600" dirty="0" smtClean="0"/>
              <a:t>Центральное </a:t>
            </a:r>
            <a:r>
              <a:rPr lang="ru-RU" sz="2600" dirty="0"/>
              <a:t>понятие политологии – </a:t>
            </a:r>
            <a:r>
              <a:rPr lang="ru-RU" sz="2600" b="1" i="1" u="sng" dirty="0"/>
              <a:t>власть</a:t>
            </a: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6000482" y="1750219"/>
            <a:ext cx="4027488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17500" indent="-317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lang="ru-RU" sz="2400" b="1" i="1" u="sng" dirty="0"/>
              <a:t>Предметом</a:t>
            </a:r>
            <a:r>
              <a:rPr lang="ru-RU" sz="2400" dirty="0"/>
              <a:t> политологии являются закономерности формирования и функционирования власти в обществе.</a:t>
            </a:r>
          </a:p>
        </p:txBody>
      </p:sp>
    </p:spTree>
    <p:extLst>
      <p:ext uri="{BB962C8B-B14F-4D97-AF65-F5344CB8AC3E}">
        <p14:creationId xmlns:p14="http://schemas.microsoft.com/office/powerpoint/2010/main" val="1721391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Понятийно-категориальный аппарат, система методов политологии. Функции политологии.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ru-RU" dirty="0"/>
              <a:t>Политология является открытой системой знаний и имеет многоуровневый характер.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b="1" i="1" u="sng" dirty="0"/>
              <a:t>Уровни политического знания</a:t>
            </a:r>
            <a:r>
              <a:rPr lang="ru-RU" dirty="0"/>
              <a:t>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b="1" dirty="0">
                <a:solidFill>
                  <a:srgbClr val="FF0000"/>
                </a:solidFill>
              </a:rPr>
              <a:t>1 уровень.</a:t>
            </a:r>
            <a:r>
              <a:rPr lang="ru-RU" dirty="0"/>
              <a:t> </a:t>
            </a:r>
            <a:r>
              <a:rPr lang="ru-RU" b="1" i="1" dirty="0"/>
              <a:t>Фундаментальная политология.</a:t>
            </a:r>
            <a:r>
              <a:rPr lang="ru-RU" dirty="0"/>
              <a:t>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(Изучает сущность политики, ее природу, значение для человека и общества).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b="1" dirty="0">
                <a:solidFill>
                  <a:srgbClr val="FF0000"/>
                </a:solidFill>
              </a:rPr>
              <a:t>2 уровень.</a:t>
            </a:r>
            <a:r>
              <a:rPr lang="ru-RU" dirty="0"/>
              <a:t> </a:t>
            </a:r>
            <a:r>
              <a:rPr lang="ru-RU" b="1" i="1" dirty="0"/>
              <a:t>Исследования отдельных областей политики.</a:t>
            </a:r>
            <a:r>
              <a:rPr lang="ru-RU" dirty="0"/>
              <a:t> «Теория среднего уровня». (Изучает политические взаимоотношения между классами, нациями и государствами, а также между личностью, обществом и государством, выявляет закономерности).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b="1" dirty="0">
                <a:solidFill>
                  <a:srgbClr val="FF0000"/>
                </a:solidFill>
              </a:rPr>
              <a:t>3 уровень.</a:t>
            </a:r>
            <a:r>
              <a:rPr lang="ru-RU" dirty="0"/>
              <a:t> </a:t>
            </a:r>
            <a:r>
              <a:rPr lang="ru-RU" b="1" i="1" dirty="0"/>
              <a:t>Прикладная политология.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(Исследует частные политические проблемы, вырабатывает решения практических задач политической жизни общества, проводит анализ конкретной политической ситуации)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218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Категории политологии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972" y="1825625"/>
            <a:ext cx="11655380" cy="4351338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/>
              <a:t>Категория</a:t>
            </a:r>
            <a:r>
              <a:rPr lang="ru-RU" i="1" dirty="0"/>
              <a:t> – это наиболее общее понятие, отражающее сущностные, характерные черты и связи явлений. «Язык» науки.</a:t>
            </a:r>
          </a:p>
          <a:p>
            <a:pPr>
              <a:buNone/>
            </a:pPr>
            <a:r>
              <a:rPr lang="en-US" b="1" i="1" dirty="0"/>
              <a:t>I</a:t>
            </a:r>
            <a:r>
              <a:rPr lang="ru-RU" b="1" i="1" dirty="0"/>
              <a:t> группа.</a:t>
            </a:r>
            <a:r>
              <a:rPr lang="ru-RU" dirty="0"/>
              <a:t> Описывает политологию как науку.(Пример - объект, предмет, методы, закономерности, функции);</a:t>
            </a:r>
          </a:p>
          <a:p>
            <a:pPr>
              <a:buNone/>
            </a:pPr>
            <a:r>
              <a:rPr lang="en-US" b="1" i="1" dirty="0"/>
              <a:t>II</a:t>
            </a:r>
            <a:r>
              <a:rPr lang="ru-RU" b="1" i="1" dirty="0"/>
              <a:t> группа.</a:t>
            </a:r>
            <a:r>
              <a:rPr lang="ru-RU" dirty="0"/>
              <a:t> Объясняет и характеризует политику и власть.(Пример - власть, господство, легитимность, разделение властей);</a:t>
            </a:r>
          </a:p>
          <a:p>
            <a:pPr>
              <a:buNone/>
            </a:pPr>
            <a:r>
              <a:rPr lang="en-US" b="1" i="1" dirty="0"/>
              <a:t>III</a:t>
            </a:r>
            <a:r>
              <a:rPr lang="ru-RU" b="1" i="1" dirty="0"/>
              <a:t> группа.</a:t>
            </a:r>
            <a:r>
              <a:rPr lang="ru-RU" dirty="0"/>
              <a:t> Характеризует политические институты.</a:t>
            </a:r>
          </a:p>
          <a:p>
            <a:pPr>
              <a:buNone/>
            </a:pPr>
            <a:r>
              <a:rPr lang="ru-RU" dirty="0"/>
              <a:t>(Пример - партии, государство, парламент, президент);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b="1" i="1" dirty="0"/>
              <a:t>IV</a:t>
            </a:r>
            <a:r>
              <a:rPr lang="ru-RU" b="1" i="1" dirty="0"/>
              <a:t> группа.</a:t>
            </a:r>
            <a:r>
              <a:rPr lang="ru-RU" dirty="0"/>
              <a:t> Характеризует политический процесс. (Пример – реформа, революция, политический конфликт);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b="1" i="1" dirty="0"/>
              <a:t>V</a:t>
            </a:r>
            <a:r>
              <a:rPr lang="ru-RU" b="1" i="1" dirty="0"/>
              <a:t> группа.</a:t>
            </a:r>
            <a:r>
              <a:rPr lang="ru-RU" dirty="0"/>
              <a:t> Характеризует политическое сознание. (Пример – политическая психология, идеология, политическая культура, политическая социализация).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b="1" i="1" dirty="0"/>
              <a:t>Категории других наук</a:t>
            </a:r>
            <a:r>
              <a:rPr lang="ru-RU" dirty="0"/>
              <a:t>: общество, модернизация, цивилизация, стагнация.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13789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604</Words>
  <Application>Microsoft Office PowerPoint</Application>
  <PresentationFormat>Широкоэкранный</PresentationFormat>
  <Paragraphs>60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Wingdings</vt:lpstr>
      <vt:lpstr>Тема Office</vt:lpstr>
      <vt:lpstr>КАЗАХСКИЙ НАЦИОНАЛЬНЫЙ УНИВЕРСИТЕТ ИМ. АЛЬ-ФАРАБИ</vt:lpstr>
      <vt:lpstr>Презентация PowerPoint</vt:lpstr>
      <vt:lpstr>План лекции:</vt:lpstr>
      <vt:lpstr>Объект,  предмет, категории, методы и функции   политической науки</vt:lpstr>
      <vt:lpstr>Основные подходы к определению предмета политологии</vt:lpstr>
      <vt:lpstr>Понятие современной политической науки. Объект и предмет политической науки.</vt:lpstr>
      <vt:lpstr>Объект и предмет политологии</vt:lpstr>
      <vt:lpstr>Понятийно-категориальный аппарат, система методов политологии. Функции политологии.</vt:lpstr>
      <vt:lpstr>Категории политологии</vt:lpstr>
      <vt:lpstr>Презентация PowerPoint</vt:lpstr>
      <vt:lpstr>      Қолданылған әдебиет : Абжаппарова А.А. Позиционирование органов исполнительной власти в медиапространстве: теория и практика (на примере Министерства образования и науки Республики Казахстан и Министерства образования и науки Российской Федерации): монография. Қазақ университеті. Алматы 2018. 146с. Деркач, А. А. Политическая психология : учебник для бакалавров / А. А. Деркач, Л. Г. Лаптев. — 2-е изд., перераб. и доп. — М. : Издательство Юрайт, 2017. — 591 с. — Серия : Бакалавр. Базовый курс. Овчинникова А.М., Шульга Н.В. Основы имиджелогии: Конспект лекций / А.М. Овчинникова, Н.В. Шульга; Омский гос. ун-т путей сообщения. Омск, 2019. 55 с. Беляева, М. А, Самкова, В. А. А35 АЗЫ ИМИДЖЕЛОГИИ: имидж личности, организации, территории [Текст] : учебное пособие для вузов / М. А. Беляева, В. А. Самкова ; Урал. гос. пед. ун-т. – Екатеринбург, 2016. – 184 с. Имидж политика: проблемы формирования, продвижения и исследования : коллективная монография / [под ред. В.Н. Васильевой, Г.В Жигуновой]. – Мурманск : МАГУ, 2016. – 183 с. Имидж Беларуси: становление, состояние, продвижение : монография / М. А. Слемнёв [и др.], О. В. Вожгурова [и др.] ; под науч. ред. М. А. Слемнёва. – Витебск : ВГУ имени П. М. Машерова, 2020. – 198. Ким,Л.М. Саяси имиджелогия [мәтін]: оқұ құралы / Л.М. Ким, Д.Е. Ақболат.- Алматы, 2013.- 188. Имиджелогия [Мәтін] : оқулық / О. Тұржан,; [Л.Н.Гумилев атын. Еуразия ұлттық ун-ті] - Астана : [б. ж.], 2019 . - 177 б. Библиогр.: 174-177 б. Имиджелогия - Тұржан, О.... (kazneb.kz); Тлепбергенова А.А. Страновой имидж: учебное пособие для студентов бакалавриата университетов, обучающихся по специальностям «Журналистика», «Связь с общественностью». – Алматы: Қазақ университеті, 2011. – 78 с.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Абжаппарова Айгуль</dc:creator>
  <cp:lastModifiedBy>Абжаппарова Айгуль</cp:lastModifiedBy>
  <cp:revision>9</cp:revision>
  <dcterms:created xsi:type="dcterms:W3CDTF">2021-01-25T08:46:53Z</dcterms:created>
  <dcterms:modified xsi:type="dcterms:W3CDTF">2021-06-17T07:05:44Z</dcterms:modified>
</cp:coreProperties>
</file>